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.cc/prepod/_bloks/pic/vavhkq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755576"/>
            <a:ext cx="6336704" cy="29681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«Сказка»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Физкультурный досуг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старты»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736" y="7637760"/>
            <a:ext cx="3528392" cy="1182712"/>
          </a:xfrm>
        </p:spPr>
        <p:txBody>
          <a:bodyPr>
            <a:normAutofit fontScale="40000" lnSpcReduction="20000"/>
          </a:bodyPr>
          <a:lstStyle/>
          <a:p>
            <a:pPr lvl="0"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Провел и подготовил: инструктор по    		  физ. воспитанию</a:t>
            </a:r>
          </a:p>
          <a:p>
            <a:pPr lvl="0"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                                     Копрова Т.Г.</a:t>
            </a:r>
          </a:p>
          <a:p>
            <a:pPr lvl="0"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Дата проведения: </a:t>
            </a:r>
            <a:r>
              <a:rPr lang="ru-RU" sz="3800" b="1" dirty="0" smtClean="0">
                <a:solidFill>
                  <a:srgbClr val="002060"/>
                </a:solidFill>
              </a:rPr>
              <a:t>сентябрь </a:t>
            </a:r>
            <a:r>
              <a:rPr lang="ru-RU" sz="3800" b="1" dirty="0" smtClean="0">
                <a:solidFill>
                  <a:srgbClr val="002060"/>
                </a:solidFill>
              </a:rPr>
              <a:t>2017 года</a:t>
            </a:r>
          </a:p>
          <a:p>
            <a:endParaRPr lang="ru-RU" dirty="0"/>
          </a:p>
        </p:txBody>
      </p:sp>
      <p:pic>
        <p:nvPicPr>
          <p:cNvPr id="14338" name="Picture 2" descr="C:\Users\Юзер\Desktop\Новая папка (2)\101MSDCF\DSC04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09" y="3707904"/>
            <a:ext cx="3816424" cy="314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.cc/prepod/_bloks/pic/vavhkq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539552"/>
            <a:ext cx="6045324" cy="23032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Будем вместе мы играть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Бегать, прыгать и скакать.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Чтобы было веселее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Мяч возьмем мы поскорее.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Никогда не унывай,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В цель мячами попадай.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Вот здоровья в чем секрет –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Всем друзьям – </a:t>
            </a:r>
            <a:r>
              <a:rPr lang="ru-RU" sz="1800" b="1" dirty="0" err="1" smtClean="0">
                <a:solidFill>
                  <a:srgbClr val="7030A0"/>
                </a:solidFill>
              </a:rPr>
              <a:t>физкульт</a:t>
            </a:r>
            <a:r>
              <a:rPr lang="ru-RU" sz="1800" b="1" dirty="0" smtClean="0">
                <a:solidFill>
                  <a:srgbClr val="7030A0"/>
                </a:solidFill>
              </a:rPr>
              <a:t> - привет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Юзер\Desktop\Новая папка (2)\101MSDCF\DSC04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2627784"/>
            <a:ext cx="3428999" cy="2278553"/>
          </a:xfrm>
          <a:prstGeom prst="rect">
            <a:avLst/>
          </a:prstGeom>
          <a:noFill/>
        </p:spPr>
      </p:pic>
      <p:pic>
        <p:nvPicPr>
          <p:cNvPr id="1028" name="Picture 4" descr="C:\Users\Юзер\Desktop\Новая папка (2)\101MSDCF\DSC04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076056"/>
            <a:ext cx="3038071" cy="3816424"/>
          </a:xfrm>
          <a:prstGeom prst="rect">
            <a:avLst/>
          </a:prstGeom>
          <a:noFill/>
        </p:spPr>
      </p:pic>
      <p:pic>
        <p:nvPicPr>
          <p:cNvPr id="1029" name="Picture 5" descr="C:\Users\Юзер\Desktop\Новая папка (2)\101MSDCF\DSC04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55776"/>
            <a:ext cx="3356992" cy="2422570"/>
          </a:xfrm>
          <a:prstGeom prst="rect">
            <a:avLst/>
          </a:prstGeom>
          <a:noFill/>
        </p:spPr>
      </p:pic>
      <p:pic>
        <p:nvPicPr>
          <p:cNvPr id="1030" name="Picture 6" descr="C:\Users\Юзер\Desktop\Новая папка (2)\101MSDCF\DSC046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4986" y="5076056"/>
            <a:ext cx="337301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.cc/prepod/_bloks/pic/vavhkq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835696"/>
            <a:ext cx="5829300" cy="196003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Посмотри, друзья вокруг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Ребятишек целый круг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Все хотят соревноваться,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Пошутить и посмеяться,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Силу, ловкость показать!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744" y="4355976"/>
            <a:ext cx="4800600" cy="3985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Игра «Передай мяч»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Users\Юзер\Desktop\Новая папка (2)\101MSDCF\DSC04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760" y="4788024"/>
            <a:ext cx="460851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МКДОУ «Сказка» Старшая группа Физкультурный досуг  « Веселые старты» </vt:lpstr>
      <vt:lpstr>Будем вместе мы играть Бегать, прыгать и скакать. Чтобы было веселее Мяч возьмем мы поскорее.  Никогда не унывай, В цель мячами попадай. Вот здоровья в чем секрет – Всем друзьям – физкульт - привет!   </vt:lpstr>
      <vt:lpstr>Посмотри, друзья вокруг Ребятишек целый круг Все хотят соревноваться, Пошутить и посмеяться, Силу, ловкость показать!.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«Сказка» Старшая группа Физкультурный досуг  « Веселые старты» </dc:title>
  <dc:creator>Юзер</dc:creator>
  <cp:lastModifiedBy>Юзер</cp:lastModifiedBy>
  <cp:revision>8</cp:revision>
  <dcterms:created xsi:type="dcterms:W3CDTF">2017-11-28T10:15:15Z</dcterms:created>
  <dcterms:modified xsi:type="dcterms:W3CDTF">2017-11-30T09:38:45Z</dcterms:modified>
</cp:coreProperties>
</file>