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3234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Шаблон презентации по физической культу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7999" cy="9144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8640" y="179512"/>
            <a:ext cx="6515100" cy="1524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МКДОУ «Сказка»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Разновозрастная группа</a:t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Физкультурный досуг «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Веселые старты»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6" descr="C:\Users\Юзер\Desktop\Новая папка (2)\101MSDCF\DSC04860.JPG"/>
          <p:cNvPicPr>
            <a:picLocks noChangeAspect="1" noChangeArrowheads="1"/>
          </p:cNvPicPr>
          <p:nvPr/>
        </p:nvPicPr>
        <p:blipFill>
          <a:blip r:embed="rId3" cstate="print"/>
          <a:srcRect l="7300" t="11390" r="21160"/>
          <a:stretch>
            <a:fillRect/>
          </a:stretch>
        </p:blipFill>
        <p:spPr bwMode="auto">
          <a:xfrm>
            <a:off x="1628800" y="1835696"/>
            <a:ext cx="4824536" cy="4752528"/>
          </a:xfrm>
          <a:prstGeom prst="rect">
            <a:avLst/>
          </a:prstGeom>
          <a:noFill/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2492896" y="7236296"/>
            <a:ext cx="4104456" cy="138525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Провел и подготовил: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инструктор по    		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физ.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воспитанию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Копрова Т.Г.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Дата проведения: октябрь 2017 года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Шаблон презентации по физической культу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7999" cy="9144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20688" y="179512"/>
            <a:ext cx="5894412" cy="172819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Сегодня праздник у ребят -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У них – соревнования.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Задором их глаза блестят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Игра вне расписания!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Юзер\Desktop\Новая папка (2)\101MSDCF\DSC048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4824" y="5436096"/>
            <a:ext cx="4176464" cy="3504389"/>
          </a:xfrm>
          <a:prstGeom prst="rect">
            <a:avLst/>
          </a:prstGeom>
          <a:noFill/>
        </p:spPr>
      </p:pic>
      <p:pic>
        <p:nvPicPr>
          <p:cNvPr id="1031" name="Picture 7" descr="C:\Users\Юзер\Desktop\Новая папка (2)\101MSDCF\DSC048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2816" y="2051720"/>
            <a:ext cx="4293096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Шаблон презентации по физической культу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7999" cy="9144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52736" y="179512"/>
            <a:ext cx="6172200" cy="16855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 физкультурою дружить!!!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Ч</a:t>
            </a:r>
            <a:r>
              <a:rPr lang="ru-RU" sz="2400" b="1" dirty="0" smtClean="0">
                <a:solidFill>
                  <a:srgbClr val="FF0000"/>
                </a:solidFill>
              </a:rPr>
              <a:t>тоб здоровым, сильным быть!!!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Прыгать, ползать, мяч катать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И мешочки вдаль метать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Юзер\Desktop\Новая папка (2)\101MSDCF\DSC048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0888" y="5508104"/>
            <a:ext cx="3909575" cy="3329265"/>
          </a:xfrm>
          <a:prstGeom prst="rect">
            <a:avLst/>
          </a:prstGeom>
          <a:noFill/>
        </p:spPr>
      </p:pic>
      <p:pic>
        <p:nvPicPr>
          <p:cNvPr id="11" name="Picture 4" descr="C:\Users\Юзер\Desktop\Новая папка (2)\101MSDCF\DSC048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8880" y="2123728"/>
            <a:ext cx="396044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19</Words>
  <Application>Microsoft Office PowerPoint</Application>
  <PresentationFormat>Экран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МКДОУ «Сказка» Разновозрастная группа Физкультурный досуг « Веселые старты» </vt:lpstr>
      <vt:lpstr>Сегодня праздник у ребят - У них – соревнования. Задором их глаза блестят Игра вне расписания!</vt:lpstr>
      <vt:lpstr>С физкультурою дружить!!! Чтоб здоровым, сильным быть!!! Прыгать, ползать, мяч катать И мешочки вдаль метать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«Сказка» Разновозрастная группа Физкультурный досуг «         » </dc:title>
  <dc:creator>Юзер</dc:creator>
  <cp:lastModifiedBy>Юзер</cp:lastModifiedBy>
  <cp:revision>6</cp:revision>
  <dcterms:created xsi:type="dcterms:W3CDTF">2017-11-28T10:09:17Z</dcterms:created>
  <dcterms:modified xsi:type="dcterms:W3CDTF">2017-11-30T08:16:43Z</dcterms:modified>
</cp:coreProperties>
</file>