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Юзер\Documents\Таня работа\импм\IMG_20161213_1539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6048672" cy="316835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91680" y="116632"/>
            <a:ext cx="57606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МКДОУ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Воскресенский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№7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Физкультурный досуг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 старшей группы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гости к медвежатам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868144" y="4869160"/>
            <a:ext cx="26997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Подготовили и провели: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Щекотурова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Т.А.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инструктор по физкультуре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Копрова. Т.Г.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 проведения: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 декабря 2016 года.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Юзер\Documents\Таня работа\импм\IMG_20161213_1527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3024336" cy="2592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Рисунок 2" descr="C:\Users\Юзер\Documents\Таня работа\импм\IMG_20161213_1526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56992"/>
            <a:ext cx="2649596" cy="27363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Рисунок 3" descr="C:\Users\Юзер\Documents\Таня работа\импм\IMG_20161213_1526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3168352" cy="39878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C:\Users\Юзер\Documents\Таня работа\импм\IMG_20161213_1528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861048"/>
            <a:ext cx="2304256" cy="230425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204608"/>
            <a:ext cx="44999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«Двадцать маленьких ребят,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превратили в медвежат»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http://www.tierbildergalerie.com/data/media/19/bar_zeichentri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060848"/>
            <a:ext cx="1753537" cy="1469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</Words>
  <Application>Microsoft Office PowerPoint</Application>
  <PresentationFormat>Экран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Юзер</cp:lastModifiedBy>
  <cp:revision>6</cp:revision>
  <dcterms:created xsi:type="dcterms:W3CDTF">2016-12-15T10:39:35Z</dcterms:created>
  <dcterms:modified xsi:type="dcterms:W3CDTF">2016-12-15T10:58:20Z</dcterms:modified>
</cp:coreProperties>
</file>